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8369" autoAdjust="0"/>
  </p:normalViewPr>
  <p:slideViewPr>
    <p:cSldViewPr snapToGrid="0">
      <p:cViewPr varScale="1">
        <p:scale>
          <a:sx n="89" d="100"/>
          <a:sy n="89" d="100"/>
        </p:scale>
        <p:origin x="4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05F96-8628-443E-9F5D-31B114FA5CA6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ADC97-1ABA-4806-A44B-23C00C94C51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6262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https://unsplash.com/photos/photography-of-school-room-hes6nUC1MVc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3864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https://unsplash.com/photos/macbook-pro-showing-programming-language-xrVDYZRGdw4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5441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https://unsplash.com/photos/person-pointing-to-dessert-dune-during-daytime-lGe2WE9TTOU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2350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https://unsplash.com/photos/man-in-black-jacket-wearing-white-face-mask-IBKyH0V3rew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3562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https://unsplash.com/photos/white-and-brown-concrete-house-fbCtFV3FkfE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054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https://unsplash.com/photos/black-flat-screen-computer-monitor-bMvuh0YQQ68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6116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https://unsplash.com/photos/three-men-laughing-while-looking-in-the-laptop-inside-room-XkKCui44iM0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09762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https://unsplash.com/photos/man-in-black-jacket-standing-on-top-of-mountain-during-daytime-FQ-sW8mA94E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ADC97-1ABA-4806-A44B-23C00C94C51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51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6CE3A0F-0A1B-4B3C-89EE-7C9C6F04D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r>
              <a:rPr lang="zh-TW" altLang="en-US" b="1" dirty="0"/>
              <a:t>校園故事</a:t>
            </a: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FBA93E-5B8B-4808-9181-F958F4A88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1.</a:t>
            </a:r>
            <a:r>
              <a:rPr lang="zh-TW" altLang="en-US" b="1" dirty="0"/>
              <a:t> 目標</a:t>
            </a:r>
          </a:p>
        </p:txBody>
      </p:sp>
    </p:spTree>
    <p:extLst>
      <p:ext uri="{BB962C8B-B14F-4D97-AF65-F5344CB8AC3E}">
        <p14:creationId xmlns:p14="http://schemas.microsoft.com/office/powerpoint/2010/main" val="22743458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6C0450-8605-4BE5-9039-C10300B6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2.</a:t>
            </a:r>
            <a:r>
              <a:rPr lang="zh-TW" altLang="en-US" b="1" dirty="0"/>
              <a:t> 阻礙</a:t>
            </a:r>
          </a:p>
        </p:txBody>
      </p:sp>
    </p:spTree>
    <p:extLst>
      <p:ext uri="{BB962C8B-B14F-4D97-AF65-F5344CB8AC3E}">
        <p14:creationId xmlns:p14="http://schemas.microsoft.com/office/powerpoint/2010/main" val="2636688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6F3BDA-F2D1-4253-B079-A4B00FD35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3.</a:t>
            </a:r>
            <a:r>
              <a:rPr lang="zh-TW" altLang="en-US" b="1" dirty="0"/>
              <a:t> 努力</a:t>
            </a:r>
          </a:p>
        </p:txBody>
      </p:sp>
    </p:spTree>
    <p:extLst>
      <p:ext uri="{BB962C8B-B14F-4D97-AF65-F5344CB8AC3E}">
        <p14:creationId xmlns:p14="http://schemas.microsoft.com/office/powerpoint/2010/main" val="11916261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E892F2-806E-4E53-8BBD-87AFF090F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4.</a:t>
            </a:r>
            <a:r>
              <a:rPr lang="zh-TW" altLang="en-US" b="1" dirty="0"/>
              <a:t> 結果</a:t>
            </a:r>
          </a:p>
        </p:txBody>
      </p:sp>
    </p:spTree>
    <p:extLst>
      <p:ext uri="{BB962C8B-B14F-4D97-AF65-F5344CB8AC3E}">
        <p14:creationId xmlns:p14="http://schemas.microsoft.com/office/powerpoint/2010/main" val="1746473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CF3BA8-553A-4577-8DC2-18C22D7E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5.</a:t>
            </a:r>
            <a:r>
              <a:rPr lang="zh-TW" altLang="en-US" b="1" dirty="0"/>
              <a:t> 意外</a:t>
            </a:r>
          </a:p>
        </p:txBody>
      </p:sp>
    </p:spTree>
    <p:extLst>
      <p:ext uri="{BB962C8B-B14F-4D97-AF65-F5344CB8AC3E}">
        <p14:creationId xmlns:p14="http://schemas.microsoft.com/office/powerpoint/2010/main" val="4292965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CEFCA3-1179-49D5-AB87-F5F86FAC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6.</a:t>
            </a:r>
            <a:r>
              <a:rPr lang="zh-TW" altLang="en-US" b="1" dirty="0"/>
              <a:t> 轉彎</a:t>
            </a:r>
          </a:p>
        </p:txBody>
      </p:sp>
    </p:spTree>
    <p:extLst>
      <p:ext uri="{BB962C8B-B14F-4D97-AF65-F5344CB8AC3E}">
        <p14:creationId xmlns:p14="http://schemas.microsoft.com/office/powerpoint/2010/main" val="649374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A8C4EB-C69D-4C8B-9D3F-37172B214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7.</a:t>
            </a:r>
            <a:r>
              <a:rPr lang="zh-TW" altLang="en-US" b="1" dirty="0"/>
              <a:t> 結局</a:t>
            </a:r>
          </a:p>
        </p:txBody>
      </p:sp>
    </p:spTree>
    <p:extLst>
      <p:ext uri="{BB962C8B-B14F-4D97-AF65-F5344CB8AC3E}">
        <p14:creationId xmlns:p14="http://schemas.microsoft.com/office/powerpoint/2010/main" val="1281366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2">
      <a:majorFont>
        <a:latin typeface="Times New Roman"/>
        <a:ea typeface="微軟正黑體"/>
        <a:cs typeface=""/>
      </a:majorFont>
      <a:minorFont>
        <a:latin typeface="Times New Roman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</TotalTime>
  <Words>103</Words>
  <Application>Microsoft Office PowerPoint</Application>
  <PresentationFormat>寬螢幕</PresentationFormat>
  <Paragraphs>24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Times New Roman</vt:lpstr>
      <vt:lpstr>Office 佈景主題</vt:lpstr>
      <vt:lpstr>校園故事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陳貫唯</cp:lastModifiedBy>
  <cp:revision>18</cp:revision>
  <dcterms:created xsi:type="dcterms:W3CDTF">2024-09-16T08:29:48Z</dcterms:created>
  <dcterms:modified xsi:type="dcterms:W3CDTF">2024-10-22T19:24:58Z</dcterms:modified>
</cp:coreProperties>
</file>

<file path=docProps/thumbnail.jpeg>
</file>